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07.07.2024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07.07.2024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07.07.2024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07.07.2024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07.07.2024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07.07.2024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07.07.2024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07.07.2024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203" y="3233095"/>
            <a:ext cx="5679003" cy="238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000000"/>
                </a:solidFill>
                <a:latin typeface="Calibri"/>
              </a:rPr>
              <a:t>Statistische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0B7D482-C8E6-1357-9D19-B851C2F5BB8B}"/>
              </a:ext>
            </a:extLst>
          </p:cNvPr>
          <p:cNvSpPr/>
          <p:nvPr/>
        </p:nvSpPr>
        <p:spPr>
          <a:xfrm>
            <a:off x="6295922" y="2237874"/>
            <a:ext cx="2980425" cy="38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E30BA-7C20-ADAF-7DAE-BD7A690CC099}"/>
              </a:ext>
            </a:extLst>
          </p:cNvPr>
          <p:cNvSpPr/>
          <p:nvPr/>
        </p:nvSpPr>
        <p:spPr>
          <a:xfrm>
            <a:off x="6340115" y="144887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02" y="1801707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70" y="1680482"/>
            <a:ext cx="2015465" cy="13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882</Words>
  <Application>Microsoft Office PowerPoint</Application>
  <PresentationFormat>Breitbild</PresentationFormat>
  <Paragraphs>228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206</cp:revision>
  <dcterms:created xsi:type="dcterms:W3CDTF">2024-05-22T09:27:39Z</dcterms:created>
  <dcterms:modified xsi:type="dcterms:W3CDTF">2024-07-07T09:06:57Z</dcterms:modified>
</cp:coreProperties>
</file>